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2255"/>
    <a:srgbClr val="13647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-739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º CNOT -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m texto, design gráfico, póster, peixe&#10;&#10;Os conteúdos gerados por IA poderão estar incorretos.">
            <a:extLst>
              <a:ext uri="{FF2B5EF4-FFF2-40B4-BE49-F238E27FC236}">
                <a16:creationId xmlns:a16="http://schemas.microsoft.com/office/drawing/2014/main" xmlns="" id="{EE050DDC-7E10-FB12-555E-92922B2AF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334266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86AFEB-9905-FF0E-7ECB-8C58076AE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2C384EAD-7B9F-A6EF-D544-6FDCD120A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xmlns="" id="{B7E897EC-7E0B-2D67-E5E4-C3A195853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xmlns="" id="{BB6B9891-5AB1-B9AF-AC6F-3487AC0993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xmlns="" id="{8F97FE31-F311-6C08-B0F5-F71FB5256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xmlns="" id="{0A3F25E5-80FA-2F9F-0827-4DB0F3F21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E4D8-7E4E-463C-96C5-DDC83EA3FF5D}" type="datetimeFigureOut">
              <a:rPr lang="pt-PT" smtClean="0"/>
              <a:pPr/>
              <a:t>29/07/2026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xmlns="" id="{5AA71939-331A-9663-4A5B-C339C08B1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xmlns="" id="{5E646EDA-D919-C471-9109-998877687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C3D3-B470-407C-AD80-9294BD60671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701343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3F08BB-F86C-9585-3B10-D8AB8C378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xmlns="" id="{0592832B-5D84-225F-E1FF-CE75BCC1D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E4D8-7E4E-463C-96C5-DDC83EA3FF5D}" type="datetimeFigureOut">
              <a:rPr lang="pt-PT" smtClean="0"/>
              <a:pPr/>
              <a:t>29/07/2026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xmlns="" id="{84A8AF3B-14B2-184D-CA5F-AA305C71E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xmlns="" id="{90E56121-6647-4F12-5A24-7285E2441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C3D3-B470-407C-AD80-9294BD60671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624477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xmlns="" id="{B85D8EF0-1CF0-6205-3D0D-6945ADE54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E4D8-7E4E-463C-96C5-DDC83EA3FF5D}" type="datetimeFigureOut">
              <a:rPr lang="pt-PT" smtClean="0"/>
              <a:pPr/>
              <a:t>29/07/2026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xmlns="" id="{8CC4A90D-A4A0-622B-416E-4FD1B32EA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xmlns="" id="{96F16726-03A3-0054-28A0-60714EB9D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C3D3-B470-407C-AD80-9294BD60671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036521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8415C4-0D96-16DA-70A2-3D31CB50E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0CD2BC49-4EE6-6EA5-DDFC-613937EDE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xmlns="" id="{6A4F5831-330A-B508-8F95-24618E496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AF219329-CCF4-9914-458B-29ACAA1A7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E4D8-7E4E-463C-96C5-DDC83EA3FF5D}" type="datetimeFigureOut">
              <a:rPr lang="pt-PT" smtClean="0"/>
              <a:pPr/>
              <a:t>29/07/2026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1AC6D5A7-37D7-4438-F83F-0C939FF69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777798FD-8F03-1BE1-0F90-99E363BB7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C3D3-B470-407C-AD80-9294BD60671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1572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B1AD61-6D8E-ECF1-CB4F-A23F058B6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xmlns="" id="{9C819C92-C1B7-60F5-2B99-9DB55BB302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xmlns="" id="{8FCC6361-6804-AF16-4C9C-4B4847EC14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65DBBA41-3F56-97EB-67B8-0D4CFDC46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E4D8-7E4E-463C-96C5-DDC83EA3FF5D}" type="datetimeFigureOut">
              <a:rPr lang="pt-PT" smtClean="0"/>
              <a:pPr/>
              <a:t>29/07/2026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BBB18A10-1A41-CA03-27AF-99751C46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224E594F-E7F7-66B5-D9FA-C2B46A2E1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C3D3-B470-407C-AD80-9294BD60671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709117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C5687BC-1D2E-EFF2-12DD-2595CFCE6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xmlns="" id="{71DB4497-063A-374F-3774-22DBC00FC0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317584E3-8A72-AC23-FAE9-924FE39F2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E4D8-7E4E-463C-96C5-DDC83EA3FF5D}" type="datetimeFigureOut">
              <a:rPr lang="pt-PT" smtClean="0"/>
              <a:pPr/>
              <a:t>29/07/2026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798E6C9A-DDA1-CF1B-F531-4FA056EBF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277051A4-321D-0904-02CA-E5D1A17C9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C3D3-B470-407C-AD80-9294BD60671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05047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02ED002F-37FB-CB01-8A9C-CBB8132193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xmlns="" id="{0AC99064-5E66-47BE-3394-983AEDB16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4A421F5F-1B5A-EEB1-D80F-1F881CBCB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E4D8-7E4E-463C-96C5-DDC83EA3FF5D}" type="datetimeFigureOut">
              <a:rPr lang="pt-PT" smtClean="0"/>
              <a:pPr/>
              <a:t>29/07/2026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3E2ACF31-F97C-C4E2-087D-B9C76134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A42D449F-05F6-8123-F8DD-95B982480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C3D3-B470-407C-AD80-9294BD60671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029056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º CNOT - Capa c/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66D272B-C280-D26E-D57F-FCA5DBD384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821" y="1587"/>
            <a:ext cx="12186358" cy="685482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DC3A4A-0650-9A9B-3F8D-AE7E58A3BF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039340"/>
            <a:ext cx="4578427" cy="2450360"/>
          </a:xfrm>
        </p:spPr>
        <p:txBody>
          <a:bodyPr anchor="t">
            <a:normAutofit/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xmlns="" val="1169121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4º CNOT - 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7E641D0-448A-722D-2738-0C34E14FD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821" y="0"/>
            <a:ext cx="12186358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DC3A4A-0650-9A9B-3F8D-AE7E58A3B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125538"/>
            <a:ext cx="10944225" cy="2807271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F03EEC44-A02A-FAB0-CE67-80D28611B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012707"/>
            <a:ext cx="10944226" cy="247699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xmlns="" val="2494781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44º CNOT - Modelo tex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441627C-88DC-2D75-A12A-251C6AFB26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893"/>
            <a:ext cx="12191999" cy="685621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DC3A4A-0650-9A9B-3F8D-AE7E58A3B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125538"/>
            <a:ext cx="10944225" cy="2807271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472255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F03EEC44-A02A-FAB0-CE67-80D28611B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012707"/>
            <a:ext cx="10944226" cy="247699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xmlns="" val="795458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4º CNOT - Modelo tex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A08C3E5-D448-1ED7-F701-EE7DCA8D29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234" y="0"/>
            <a:ext cx="12189532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DC3A4A-0650-9A9B-3F8D-AE7E58A3B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125538"/>
            <a:ext cx="5368540" cy="2807271"/>
          </a:xfrm>
        </p:spPr>
        <p:txBody>
          <a:bodyPr anchor="b">
            <a:normAutofit/>
          </a:bodyPr>
          <a:lstStyle>
            <a:lvl1pPr>
              <a:defRPr sz="4800">
                <a:solidFill>
                  <a:srgbClr val="472255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F03EEC44-A02A-FAB0-CE67-80D28611B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012707"/>
            <a:ext cx="5368540" cy="247699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8" name="Marcador de Posição do Texto 2">
            <a:extLst>
              <a:ext uri="{FF2B5EF4-FFF2-40B4-BE49-F238E27FC236}">
                <a16:creationId xmlns:a16="http://schemas.microsoft.com/office/drawing/2014/main" xmlns="" id="{93064871-27C4-38D7-69AC-3DD9B231D10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199571" y="4012707"/>
            <a:ext cx="5368540" cy="247699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xmlns="" val="3098930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4º CNOT - Modelo tex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65BE4F2-36CF-A765-9B5C-2D47B650E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821" y="0"/>
            <a:ext cx="12186358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DC3A4A-0650-9A9B-3F8D-AE7E58A3BF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125538"/>
            <a:ext cx="5472112" cy="2807271"/>
          </a:xfr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cxnSp>
        <p:nvCxnSpPr>
          <p:cNvPr id="4" name="Conexão reta 3">
            <a:extLst>
              <a:ext uri="{FF2B5EF4-FFF2-40B4-BE49-F238E27FC236}">
                <a16:creationId xmlns:a16="http://schemas.microsoft.com/office/drawing/2014/main" xmlns="" id="{1284D964-C399-654D-C970-68D2F4826C5C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6000" y="3916189"/>
            <a:ext cx="622576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48370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6AD6B1-9CA9-ACD6-188B-03287C3BB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49A700C-C52C-EC10-17D0-1D1EDCF64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C907AB32-485A-6CF1-FECF-A572EE4D2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E4D8-7E4E-463C-96C5-DDC83EA3FF5D}" type="datetimeFigureOut">
              <a:rPr lang="pt-PT" smtClean="0"/>
              <a:pPr/>
              <a:t>29/07/2026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E2515154-3078-ACA5-3063-7236BADD1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56B086FF-B1B6-C6A6-43F6-0B69827A3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C3D3-B470-407C-AD80-9294BD60671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96265689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0440717-BB54-2F1E-A742-2AC1C3087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648DE6A6-CED9-6FF2-9D14-F6E7A539B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EA6F3082-CA8F-0B51-83C9-1E30675FF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E4D8-7E4E-463C-96C5-DDC83EA3FF5D}" type="datetimeFigureOut">
              <a:rPr lang="pt-PT" smtClean="0"/>
              <a:pPr/>
              <a:t>29/07/2026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9CD9E598-6922-D389-8F7D-965DAB277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24084EED-3761-9BCB-6408-17CA19936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C3D3-B470-407C-AD80-9294BD60671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749164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3D1C54-BA38-6E72-01FF-9D0596088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A41BB8BA-873D-A6AA-9D4A-8A0493426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xmlns="" id="{24AA4D3A-8ACF-24F8-814F-1979895A53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C55D81B2-750F-29B4-2303-E931543DF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E4D8-7E4E-463C-96C5-DDC83EA3FF5D}" type="datetimeFigureOut">
              <a:rPr lang="pt-PT" smtClean="0"/>
              <a:pPr/>
              <a:t>29/07/2026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A0E0EF13-1F0A-466E-2092-445A12841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0E531EB3-F427-490E-F4CC-2D8D962D8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C3D3-B470-407C-AD80-9294BD60671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74183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xmlns="" id="{F4A7DD95-C6F5-5509-D084-492BEDCDA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981433A6-DCA4-48DF-906C-CAFAC5C37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FA85767C-E748-EBD2-70C5-43DDD967A6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F9E4D8-7E4E-463C-96C5-DDC83EA3FF5D}" type="datetimeFigureOut">
              <a:rPr lang="pt-PT" smtClean="0"/>
              <a:pPr/>
              <a:t>29/07/2026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0DCECF22-EFCE-D348-7409-A26AC3DAD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8CA039BD-46D5-11FF-696B-B4A5BD93F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7DC3D3-B470-407C-AD80-9294BD60671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37013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1" r:id="rId2"/>
    <p:sldLayoutId id="2147483664" r:id="rId3"/>
    <p:sldLayoutId id="2147483662" r:id="rId4"/>
    <p:sldLayoutId id="2147483661" r:id="rId5"/>
    <p:sldLayoutId id="2147483663" r:id="rId6"/>
    <p:sldLayoutId id="2147483649" r:id="rId7"/>
    <p:sldLayoutId id="2147483650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93" userDrawn="1">
          <p15:clr>
            <a:srgbClr val="F26B43"/>
          </p15:clr>
        </p15:guide>
        <p15:guide id="4" pos="7287" userDrawn="1">
          <p15:clr>
            <a:srgbClr val="F26B43"/>
          </p15:clr>
        </p15:guide>
        <p15:guide id="5" orient="horz" pos="709" userDrawn="1">
          <p15:clr>
            <a:srgbClr val="F26B43"/>
          </p15:clr>
        </p15:guide>
        <p15:guide id="6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346A3E-97CD-FBB2-964A-15E2ECF2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874292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0BAA722-4DE5-6AE0-3E0A-3BAE590C2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5190E586-7C3C-0DDB-DED3-B2149AC5A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60172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CC3F4764-586E-ACE0-A638-1EAAB0E66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xmlns="" id="{FEB26B46-89F7-94A8-BF53-EC4416D80E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980288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584F0F-F8D1-545C-8BB6-57DAE7273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08B77DF1-9D1D-2490-14C1-96955FF6E1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xmlns="" id="{366B3E25-8462-F2C4-CC74-2E6BE5223B71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736261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1C7668C-3A91-313B-F7B1-5B03212EE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xmlns="" val="8803655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ersonalizado 4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Tema do Office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Maria Brito | Leading.pt</dc:creator>
  <cp:lastModifiedBy>Cristina Camilo</cp:lastModifiedBy>
  <cp:revision>10</cp:revision>
  <dcterms:created xsi:type="dcterms:W3CDTF">2024-10-11T12:56:10Z</dcterms:created>
  <dcterms:modified xsi:type="dcterms:W3CDTF">2026-07-29T07:23:44Z</dcterms:modified>
</cp:coreProperties>
</file>