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3"/>
  </p:sldMasterIdLst>
  <p:sldIdLst>
    <p:sldId id="257" r:id="rId4"/>
  </p:sldIdLst>
  <p:sldSz cx="5143500" cy="91440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22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 showGuides="1">
      <p:cViewPr>
        <p:scale>
          <a:sx n="172" d="100"/>
          <a:sy n="172" d="100"/>
        </p:scale>
        <p:origin x="2046" y="-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20586D8-470A-BCF2-5E91-ED82AE85A1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5143500" cy="914399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2B861F8-8FDF-D187-249D-81D4DABC7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937" y="1662545"/>
            <a:ext cx="4436269" cy="2909455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D581027-F3D4-0C2A-A5DC-FEC0BC4CC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0937" y="4678878"/>
            <a:ext cx="4436269" cy="4203865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15508793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162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30C7-E111-495B-94E1-DD3734F27D43}" type="datetimeFigureOut">
              <a:rPr lang="pt-PT" smtClean="0"/>
              <a:t>10/04/2026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E20A-0F83-4800-9B9C-296750E1ED9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46544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80818" y="486834"/>
            <a:ext cx="1109067" cy="7749117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616" y="486834"/>
            <a:ext cx="3262908" cy="7749117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30C7-E111-495B-94E1-DD3734F27D43}" type="datetimeFigureOut">
              <a:rPr lang="pt-PT" smtClean="0"/>
              <a:t>10/04/2026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E20A-0F83-4800-9B9C-296750E1ED9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425161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16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30C7-E111-495B-94E1-DD3734F27D43}" type="datetimeFigureOut">
              <a:rPr lang="pt-PT" smtClean="0"/>
              <a:t>10/04/2026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E20A-0F83-4800-9B9C-296750E1ED9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82270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16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937" y="2279653"/>
            <a:ext cx="4436269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0937" y="6119286"/>
            <a:ext cx="4436269" cy="200024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30C7-E111-495B-94E1-DD3734F27D43}" type="datetimeFigureOut">
              <a:rPr lang="pt-PT" smtClean="0"/>
              <a:t>10/04/2026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E20A-0F83-4800-9B9C-296750E1ED9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448954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16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615" y="2434167"/>
            <a:ext cx="2185988" cy="5801784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3897" y="2434167"/>
            <a:ext cx="2185988" cy="5801784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30C7-E111-495B-94E1-DD3734F27D43}" type="datetimeFigureOut">
              <a:rPr lang="pt-PT" smtClean="0"/>
              <a:t>10/04/2026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E20A-0F83-4800-9B9C-296750E1ED9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709259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162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486836"/>
            <a:ext cx="4436269" cy="1767417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286" y="2241551"/>
            <a:ext cx="2175941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4286" y="3340100"/>
            <a:ext cx="2175941" cy="4912784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3897" y="2241551"/>
            <a:ext cx="2186657" cy="1098549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3897" y="3340100"/>
            <a:ext cx="2186657" cy="4912784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30C7-E111-495B-94E1-DD3734F27D43}" type="datetimeFigureOut">
              <a:rPr lang="pt-PT" smtClean="0"/>
              <a:t>10/04/2026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E20A-0F83-4800-9B9C-296750E1ED9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14977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30C7-E111-495B-94E1-DD3734F27D43}" type="datetimeFigureOut">
              <a:rPr lang="pt-PT" smtClean="0"/>
              <a:t>10/04/2026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E20A-0F83-4800-9B9C-296750E1ED9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6935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162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30C7-E111-495B-94E1-DD3734F27D43}" type="datetimeFigureOut">
              <a:rPr lang="pt-PT" smtClean="0"/>
              <a:t>10/04/2026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E20A-0F83-4800-9B9C-296750E1ED9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2681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609600"/>
            <a:ext cx="165891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6657" y="1316569"/>
            <a:ext cx="2603897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85" y="2743200"/>
            <a:ext cx="165891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30C7-E111-495B-94E1-DD3734F27D43}" type="datetimeFigureOut">
              <a:rPr lang="pt-PT" smtClean="0"/>
              <a:t>10/04/2026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E20A-0F83-4800-9B9C-296750E1ED9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71423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85" y="609600"/>
            <a:ext cx="165891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86657" y="1316569"/>
            <a:ext cx="2603897" cy="6498167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85" y="2743200"/>
            <a:ext cx="165891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E30C7-E111-495B-94E1-DD3734F27D43}" type="datetimeFigureOut">
              <a:rPr lang="pt-PT" smtClean="0"/>
              <a:t>10/04/2026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3E20A-0F83-4800-9B9C-296750E1ED9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3121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3616" y="486836"/>
            <a:ext cx="4436269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3616" y="2434167"/>
            <a:ext cx="4436269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3615" y="8475136"/>
            <a:ext cx="115728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E30C7-E111-495B-94E1-DD3734F27D43}" type="datetimeFigureOut">
              <a:rPr lang="pt-PT" smtClean="0"/>
              <a:t>10/04/2026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03785" y="8475136"/>
            <a:ext cx="173593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32597" y="8475136"/>
            <a:ext cx="115728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3E20A-0F83-4800-9B9C-296750E1ED9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63976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F204A0-BD35-3496-B6EC-B893F59A8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 b="1" dirty="0">
              <a:solidFill>
                <a:srgbClr val="472255"/>
              </a:solidFill>
            </a:endParaRP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356B4200-69BF-A1DC-63C4-B9664BCB6C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>
              <a:solidFill>
                <a:schemeClr val="accent5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3411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SPOT">
      <a:dk1>
        <a:srgbClr val="FFFFFF"/>
      </a:dk1>
      <a:lt1>
        <a:srgbClr val="FFFFFF"/>
      </a:lt1>
      <a:dk2>
        <a:srgbClr val="FFFFFF"/>
      </a:dk2>
      <a:lt2>
        <a:srgbClr val="FFFFFF"/>
      </a:lt2>
      <a:accent1>
        <a:srgbClr val="3F7B59"/>
      </a:accent1>
      <a:accent2>
        <a:srgbClr val="18402D"/>
      </a:accent2>
      <a:accent3>
        <a:srgbClr val="FDCF21"/>
      </a:accent3>
      <a:accent4>
        <a:srgbClr val="A1472D"/>
      </a:accent4>
      <a:accent5>
        <a:srgbClr val="DDDDDD"/>
      </a:accent5>
      <a:accent6>
        <a:srgbClr val="FFFFFF"/>
      </a:accent6>
      <a:hlink>
        <a:srgbClr val="FFFFFF"/>
      </a:hlink>
      <a:folHlink>
        <a:srgbClr val="FFFFFF"/>
      </a:folHlink>
    </a:clrScheme>
    <a:fontScheme name="Personalizado 4">
      <a:majorFont>
        <a:latin typeface="Aptos Bold"/>
        <a:ea typeface=""/>
        <a:cs typeface=""/>
      </a:majorFont>
      <a:minorFont>
        <a:latin typeface="Aptos"/>
        <a:ea typeface=""/>
        <a:cs typeface="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6D1E8EA4CD0804C918D6218EA0473AD" ma:contentTypeVersion="18" ma:contentTypeDescription="Criar um novo documento." ma:contentTypeScope="" ma:versionID="ac061c5c2e11bf43b72806f3f94b80b1">
  <xsd:schema xmlns:xsd="http://www.w3.org/2001/XMLSchema" xmlns:xs="http://www.w3.org/2001/XMLSchema" xmlns:p="http://schemas.microsoft.com/office/2006/metadata/properties" xmlns:ns2="95e050e0-9c38-4d65-b99e-95696d3c879d" xmlns:ns3="5c9e08c8-e7f2-462b-9164-2ef5c429cc81" targetNamespace="http://schemas.microsoft.com/office/2006/metadata/properties" ma:root="true" ma:fieldsID="15f2def5fe3adcb10fae69b9eaf3d827" ns2:_="" ns3:_="">
    <xsd:import namespace="95e050e0-9c38-4d65-b99e-95696d3c879d"/>
    <xsd:import namespace="5c9e08c8-e7f2-462b-9164-2ef5c429cc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e050e0-9c38-4d65-b99e-95696d3c87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m" ma:readOnly="false" ma:fieldId="{5cf76f15-5ced-4ddc-b409-7134ff3c332f}" ma:taxonomyMulti="true" ma:sspId="f5c1640c-3db8-4566-90c0-52ccacb8e1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9e08c8-e7f2-462b-9164-2ef5c429cc8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talhes de 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ff5524-624c-4f69-bd55-967041d09b88}" ma:internalName="TaxCatchAll" ma:showField="CatchAllData" ma:web="5c9e08c8-e7f2-462b-9164-2ef5c429cc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4C2800-54DE-410A-B43C-2641E9EF6D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928137-C463-439C-A3C0-B475E09DDA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e050e0-9c38-4d65-b99e-95696d3c879d"/>
    <ds:schemaRef ds:uri="5c9e08c8-e7f2-462b-9164-2ef5c429cc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119</TotalTime>
  <Words>0</Words>
  <Application>Microsoft Office PowerPoint</Application>
  <PresentationFormat>Apresentação no Ecrã (16:9)</PresentationFormat>
  <Paragraphs>0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Aptos</vt:lpstr>
      <vt:lpstr>Aptos Bold</vt:lpstr>
      <vt:lpstr>Arial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Maria Brito | Leading.pt</dc:creator>
  <cp:lastModifiedBy>Maria Brito | Leading.pt</cp:lastModifiedBy>
  <cp:revision>10</cp:revision>
  <dcterms:created xsi:type="dcterms:W3CDTF">2023-04-18T15:11:56Z</dcterms:created>
  <dcterms:modified xsi:type="dcterms:W3CDTF">2026-04-10T15:13:47Z</dcterms:modified>
</cp:coreProperties>
</file>